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8F6AA2-C716-4DF5-892D-796DD4F95169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D2FA55-E593-4840-A5D9-821A5EA014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5105400" cy="2868168"/>
          </a:xfrm>
        </p:spPr>
        <p:txBody>
          <a:bodyPr/>
          <a:lstStyle/>
          <a:p>
            <a:r>
              <a:rPr lang="ru-RU" dirty="0" smtClean="0"/>
              <a:t>Презентация на тему : Обучение детей с </a:t>
            </a:r>
            <a:r>
              <a:rPr lang="ru-RU" dirty="0" err="1" smtClean="0"/>
              <a:t>овз</a:t>
            </a:r>
            <a:r>
              <a:rPr lang="ru-RU" dirty="0" smtClean="0"/>
              <a:t> в школе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s://im1-tub-ru.yandex.net/i?id=d6e3aaf1eaab90efc8480295e0ea1527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14876" y="1428736"/>
            <a:ext cx="414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3600" dirty="0" smtClean="0">
                <a:solidFill>
                  <a:schemeClr val="bg1"/>
                </a:solidFill>
              </a:rPr>
              <a:t>Презентация на тему : Особенности физического воспитания детей с ОВЗ.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28572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ГБОУ СОШ № 5 «ОЦ „Лидер“ г.о. </a:t>
            </a:r>
            <a:r>
              <a:rPr lang="ru-RU" dirty="0" err="1">
                <a:solidFill>
                  <a:schemeClr val="bg1"/>
                </a:solidFill>
              </a:rPr>
              <a:t>Кинель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Четвёртая группа – 12.4%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Учащиеся могут овладеть лишь элементарными умениями и навыками. У детей этой группы имеется ряд различных соматических заболеваний: нарушения слуха и зрения,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энурез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ожирение,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эписиндром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головные боли, головокружение и другие. В психолого-педагогических характеристиках учеников этой группы отмечаются такие особенности, как неустойчивость внимания, отклонения в поведении, неумение пользоваться инструкцией, низкая работоспособность, неумение доводить начатое дело до конца. Физические нагрузки таким детям планируются минимальные, с учетом их умственного развития, соматических заболеваний, степени овладения двигательными умениями и навыками.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Из приведённого мониторинга видно, что физическое воспитание в коррекционной школе должно носить (в нашей школе именно так) прежде всего коррекционную и оздоровительную направленность, так как отклонения в физическом развитии и в состоянии здоровья не могут не влиять на умственную и физическую работоспособность детей.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 descr="&amp;Vcy;&amp;lcy;&amp;icy;&amp;yacy;&amp;ncy;&amp;icy;&amp;iecy; &amp;fcy;&amp;icy;&amp;zcy;&amp;icy;&amp;chcy;&amp;iecy;&amp;scy;&amp;kcy;&amp;icy;&amp;khcy; &amp;ucy;&amp;pcy;&amp;rcy;&amp;acy;&amp;zhcy;&amp;ncy;&amp;iecy;&amp;ncy;&amp;icy;&amp;jcy; &amp;ncy;&amp;acy; &amp;ocy;&amp;rcy;&amp;gcy;&amp;acy;&amp;ncy;&amp;icy;&amp;zcy;&amp;mcy; &amp;shcy;&amp;kcy;&amp;ocy;&amp;lcy;&amp;softcy;&amp;ncy;&amp;icy;&amp;kcy;&amp;acy; (&amp;dcy;&amp;ocy;&amp;pcy;&amp;ocy;&amp;lcy;&amp;ncy;&amp;icy;&amp;tcy;&amp;iecy;&amp;lcy;&amp;softcy;&amp;ncy;&amp;ocy;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&amp;Zcy;&amp;acy;&amp;dcy;&amp;acy;&amp;chcy;&amp;icy; &amp;fcy;&amp;icy;&amp;zcy;&amp;kcy;&amp;ucy;&amp;lcy;&amp;softcy;&amp;tcy;&amp;ucy;&amp;rcy;&amp;ycy; &amp;pcy;&amp;rcy;&amp;icy; &amp;ocy;&amp;bcy;&amp;ucy;&amp;chcy;&amp;iecy;&amp;ncy;&amp;icy;&amp;icy; &amp;dcy;&amp;iecy;&amp;tcy;&amp;iecy;&amp;jcy; &amp;scy; &amp;ocy;&amp;gcy;&amp;rcy;&amp;acy;&amp;ncy;&amp;icy;&amp;chcy;&amp;iecy;&amp;ncy;&amp;ncy;&amp;ycy;&amp;mcy;&amp;icy; &amp;vcy;&amp;ocy;&amp;zcy;&amp;mcy;&amp;ocy;&amp;zhcy;&amp;ncy;&amp;ocy;&amp;scy;&amp;tcy;&amp;y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&amp;Zcy;&amp;acy;&amp;chcy;&amp;iecy;&amp;mcy; &amp;ncy;&amp;ucy;&amp;zhcy;&amp;ncy;&amp;acy; &amp;fcy;&amp;icy;&amp;zcy;&amp;icy;&amp;chcy;&amp;iecy;&amp;scy;&amp;kcy;&amp;acy;&amp;yacy; &amp;kcy;&amp;ucy;&amp;lcy;&amp;softcy;&amp;tcy;&amp;ucy;&amp;rcy;&amp;acy; &amp;dcy;&amp;iecy;&amp;tcy;&amp;yacy;&amp;mcy; &amp;scy; &amp;ocy;&amp;gcy;&amp;rcy;&amp;acy;&amp;ncy;&amp;icy;&amp;chcy;&amp;iecy;&amp;ncy;&amp;ncy;&amp;ycy;&amp;mcy;&amp;icy; &amp;vcy;&amp;ocy;&amp;zcy;&amp;mcy;&amp;ocy;&amp;zhcy;&amp;ncy;&amp;ocy;&amp;scy;&amp;tcy;&amp;yacy;&amp;m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Будьте здоровы. 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Берегите себя и своих детей!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6626" name="Picture 2" descr="https://im2-tub-ru.yandex.net/i?id=4eb5370a52d67f68348415f5eed1d70c&amp;n=33&amp;h=215&amp;w=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495"/>
            <a:ext cx="4000528" cy="2996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От чего зависит мотивация учащихся к занятиям физической культуры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Мотивация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– Это желание учащегося без принуждения (с удовольствием) выполнять какую-либо деятельность: в данном случае – учиться.</a:t>
            </a:r>
          </a:p>
          <a:p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Способности учащегося(когда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ребенок усваивает программный материал и у него всё получается)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Условия пребывания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(ребёнку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комфортно, его ничего не отвлекает и не мешает работать)</a:t>
            </a:r>
          </a:p>
          <a:p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Здоровье учащегося(нет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хронический заболеваний и дефектов , мешающих заниматься)</a:t>
            </a:r>
          </a:p>
          <a:p>
            <a:pPr>
              <a:buNone/>
            </a:pPr>
            <a:endPara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sz="18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200" dirty="0" smtClean="0"/>
              <a:t>Интерес, проявляемый учащимися школы «Лидер №5» к занятиям физкультурой.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14348" y="1571612"/>
          <a:ext cx="6096000" cy="4060825"/>
        </p:xfrm>
        <a:graphic>
          <a:graphicData uri="http://schemas.openxmlformats.org/presentationml/2006/ole">
            <p:oleObj spid="_x0000_s1030" name="Диаграмма" r:id="rId3" imgW="6095928" imgH="4061448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Особенности детей с ограниченными возможностями здоровья (что им мешает). I. Нарушение физического развития: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Нарушении в развитии грудной клетки, уменьшенные показатели объёма в легких.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Нарушение осанки(искривление позвоночника), сколиоз.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Отставание в развитии костно-мышечного аппарата (двигательных способностей)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Отставание в весе и росте</a:t>
            </a:r>
          </a:p>
          <a:p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II.</a:t>
            </a:r>
            <a:r>
              <a:rPr lang="ru-RU" sz="2800" dirty="0" smtClean="0"/>
              <a:t> Нарушение Двигательных способностей: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Нарушение координации и  ритма движений.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Нарушение точности движений в пространстве и времени.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Нарушение дифференцированных мышечных усилий.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Нарушение равновесия и пространственной ориентировки.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&amp;Scy;&amp;tcy;&amp;acy;&amp;tcy;&amp;icy;&amp;scy;&amp;tcy;&amp;icy;&amp;kcy;&amp;acy; &amp;ocy;&amp;tcy;&amp;scy;&amp;tcy;&amp;acy;&amp;vcy;&amp;acy;&amp;ncy;&amp;icy;&amp;yacy; &amp;vcy; &amp;rcy;&amp;acy;&amp;zcy;&amp;vcy;&amp;icy;&amp;tcy;&amp;icy;&amp;icy; &amp;ocy;&amp;scy;&amp;ncy;&amp;ocy;&amp;vcy;&amp;ncy;&amp;ycy;&amp;khcy; &amp;fcy;&amp;icy;&amp;zcy;&amp;icy;&amp;chcy;&amp;iecy;&amp;scy;&amp;kcy;&amp;icy;&amp;khcy; &amp;kcy;&amp;acy;&amp;chcy;&amp;iecy;&amp;scy;&amp;tcy;&amp;vcy; &amp;ucy; &amp;dcy;&amp;iecy;&amp;tcy;&amp;iecy;&amp;jcy; &amp;s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Группы здоровья детей с ОВЗ школы «Лидер №5» с учётом данных медицинского анамнеза и двигательных способностей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Первая группа – 0.7%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Физическое развитие и уровень двигательных способностей этих детей выше среднего уровня учащихся школы. Они не страдают соматическими заболеваниями, быстрее других овладевают двигательными умениями и навыками, имеют в основном положительные психолого-педагогические характеристики. Эти ученики могут выполнять достаточно высокие физические нагрузки, легко их переносить и быстро после них восстанавливаться.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Вторая группа – 9.3%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Учащиеся медленнее, чем ученики первой группы, овладевают двигательными умениями и навыками. У них часто отмечаются сопутствующие основному дефекту нарушения – ослабленное зрение, неправильная осанка, ожирение первой степени и некоторые другие отклонения. Дети этой группы имеют в основном положительные психолого-педагогические характеристики. Эти ученики выдерживают достаточно высокие нагрузки, быстро восстанавливаются после них, однако в целом уступают школьникам первой группы.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Третья группа – 77.6%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Учащиеся имеют средний или ниже среднего уровень физического развития и двигательных способностей. Эти дети медленнее, чем дети второй группы, овладевают двигательными умениями и навыками, практически каждый из них страдает серьезными соматическими заболеваниями (это заболевания зрительного, слухового аппарата,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энурез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ожирение II степени, нарушения осанки и стопы, хронический холецистит и др.). В психолого-педагогических характеристиках этих детей отмечается много отрицательных черт: неустойчивость внимания, раздражительность, неумение доводить начатое до конца. Эти ученики выдерживают незначительные физические нагрузки и быстро восстанавливаются после них.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</TotalTime>
  <Words>593</Words>
  <Application>Microsoft Office PowerPoint</Application>
  <PresentationFormat>Экран (4:3)</PresentationFormat>
  <Paragraphs>34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Изящная</vt:lpstr>
      <vt:lpstr>Диаграмма</vt:lpstr>
      <vt:lpstr>Презентация на тему : Обучение детей с овз в школе</vt:lpstr>
      <vt:lpstr>От чего зависит мотивация учащихся к занятиям физической культуры </vt:lpstr>
      <vt:lpstr> Интерес, проявляемый учащимися школы «Лидер №5» к занятиям физкультурой. </vt:lpstr>
      <vt:lpstr>Особенности детей с ограниченными возможностями здоровья (что им мешает). I. Нарушение физического развития:</vt:lpstr>
      <vt:lpstr>II. Нарушение Двигательных способностей:</vt:lpstr>
      <vt:lpstr>Слайд 6</vt:lpstr>
      <vt:lpstr>Группы здоровья детей с ОВЗ школы «Лидер №5» с учётом данных медицинского анамнеза и двигательных способностей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: Обучение детей с овз в школе</dc:title>
  <dc:creator>BEST</dc:creator>
  <cp:lastModifiedBy>Fizruk</cp:lastModifiedBy>
  <cp:revision>9</cp:revision>
  <dcterms:created xsi:type="dcterms:W3CDTF">2017-03-09T14:26:02Z</dcterms:created>
  <dcterms:modified xsi:type="dcterms:W3CDTF">2017-03-21T05:41:59Z</dcterms:modified>
</cp:coreProperties>
</file>